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.ppt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0342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94018"/>
              </p:ext>
            </p:extLst>
          </p:nvPr>
        </p:nvGraphicFramePr>
        <p:xfrm>
          <a:off x="-49555" y="1"/>
          <a:ext cx="9193555" cy="6894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Презентация" r:id="rId3" imgW="4570794" imgH="3427837" progId="PowerPoint.Show.12">
                  <p:embed/>
                </p:oleObj>
              </mc:Choice>
              <mc:Fallback>
                <p:oleObj name="Презентация" r:id="rId3" imgW="4570794" imgH="34278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9555" y="1"/>
                        <a:ext cx="9193555" cy="6894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314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нет\IMG_7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" y="0"/>
            <a:ext cx="912975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абинет\IMG_7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764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кабинет\IMG_7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764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кабинет\IMG_7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387423"/>
            <a:ext cx="5055614" cy="732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абинет\IMG_7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7904" cy="709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8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Презентация Microsoft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1</cp:revision>
  <dcterms:created xsi:type="dcterms:W3CDTF">2016-12-30T10:35:54Z</dcterms:created>
  <dcterms:modified xsi:type="dcterms:W3CDTF">2016-12-30T10:39:10Z</dcterms:modified>
</cp:coreProperties>
</file>